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24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3F48CB8-6B06-4553-B966-74ECA6F4E4F4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BFE6B26-3629-405A-B555-3569868EC1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649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35175" y="750888"/>
            <a:ext cx="28178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6B26-3629-405A-B555-3569868EC1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805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09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7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4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72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62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68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64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73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00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84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98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F2192-3B89-4260-8C6F-542D698EC709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96616-664B-43D3-B032-658E1F8BA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6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4664" y="0"/>
            <a:ext cx="6117332" cy="971600"/>
          </a:xfrm>
        </p:spPr>
        <p:txBody>
          <a:bodyPr>
            <a:normAutofit/>
          </a:bodyPr>
          <a:lstStyle/>
          <a:p>
            <a:r>
              <a:rPr kumimoji="1" lang="ja-JP" altLang="en-US" sz="1600" dirty="0" smtClean="0">
                <a:latin typeface="HGS創英角ﾎﾟｯﾌﾟ体" pitchFamily="50" charset="-128"/>
                <a:ea typeface="HGS創英角ﾎﾟｯﾌﾟ体" pitchFamily="50" charset="-128"/>
              </a:rPr>
              <a:t>マルサマルシェ車好きスタッフ　</a:t>
            </a:r>
            <a:r>
              <a:rPr kumimoji="1" lang="ja-JP" altLang="en-US" sz="1600" dirty="0" err="1" smtClean="0">
                <a:latin typeface="HGS創英角ﾎﾟｯﾌﾟ体" pitchFamily="50" charset="-128"/>
                <a:ea typeface="HGS創英角ﾎﾟｯﾌﾟ体" pitchFamily="50" charset="-128"/>
              </a:rPr>
              <a:t>よっちゃん</a:t>
            </a:r>
            <a:r>
              <a:rPr lang="ja-JP" altLang="en-US" sz="1600" dirty="0" smtClean="0">
                <a:latin typeface="HGS創英角ﾎﾟｯﾌﾟ体" pitchFamily="50" charset="-128"/>
                <a:ea typeface="HGS創英角ﾎﾟｯﾌﾟ体" pitchFamily="50" charset="-128"/>
              </a:rPr>
              <a:t>企画</a:t>
            </a:r>
            <a:r>
              <a:rPr lang="en-US" altLang="ja-JP" sz="1600" dirty="0" smtClean="0">
                <a:latin typeface="HGS創英角ﾎﾟｯﾌﾟ体" pitchFamily="50" charset="-128"/>
                <a:ea typeface="HGS創英角ﾎﾟｯﾌﾟ体" pitchFamily="50" charset="-128"/>
              </a:rPr>
              <a:t/>
            </a:r>
            <a:br>
              <a:rPr lang="en-US" altLang="ja-JP" sz="1600" dirty="0" smtClean="0">
                <a:latin typeface="HGS創英角ﾎﾟｯﾌﾟ体" pitchFamily="50" charset="-128"/>
                <a:ea typeface="HGS創英角ﾎﾟｯﾌﾟ体" pitchFamily="50" charset="-128"/>
              </a:rPr>
            </a:br>
            <a:r>
              <a:rPr kumimoji="1" lang="ja-JP" altLang="en-US" sz="3200" b="1" i="1" u="sng" dirty="0" smtClean="0">
                <a:latin typeface="HGS創英角ﾎﾟｯﾌﾟ体" pitchFamily="50" charset="-128"/>
                <a:ea typeface="HGS創英角ﾎﾟｯﾌﾟ体" pitchFamily="50" charset="-128"/>
              </a:rPr>
              <a:t>ジムニー好き</a:t>
            </a:r>
            <a:r>
              <a:rPr lang="ja-JP" altLang="en-US" sz="3200" b="1" i="1" u="sng" dirty="0" smtClean="0">
                <a:latin typeface="HGS創英角ﾎﾟｯﾌﾟ体" pitchFamily="50" charset="-128"/>
                <a:ea typeface="HGS創英角ﾎﾟｯﾌﾟ体" pitchFamily="50" charset="-128"/>
              </a:rPr>
              <a:t>集まれ！</a:t>
            </a:r>
            <a:endParaRPr kumimoji="1" lang="ja-JP" altLang="en-US" sz="3200" b="1" i="1" u="sng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3209" y="1115616"/>
            <a:ext cx="5904656" cy="7776864"/>
          </a:xfrm>
        </p:spPr>
        <p:txBody>
          <a:bodyPr>
            <a:normAutofit fontScale="92500"/>
          </a:bodyPr>
          <a:lstStyle/>
          <a:p>
            <a:pPr algn="l"/>
            <a:endParaRPr kumimoji="1" lang="en-US" altLang="ja-JP" sz="20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2000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kumimoji="1" lang="en-US" altLang="ja-JP" sz="20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40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○</a:t>
            </a:r>
            <a:r>
              <a:rPr lang="ja-JP" altLang="en-US" sz="140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どんな</a:t>
            </a:r>
            <a:r>
              <a:rPr kumimoji="1" lang="ja-JP" altLang="en-US" sz="140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パーツ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を付けているか知りたい</a:t>
            </a:r>
            <a:endParaRPr kumimoji="1"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　○沢山ジムニー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を見てみたい</a:t>
            </a:r>
            <a:endParaRPr kumimoji="1"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　○ジムニーの友達を作って情報交換をしたい</a:t>
            </a:r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kumimoji="1"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　○これからジムニーに乗りたい！など、</a:t>
            </a:r>
            <a:endParaRPr kumimoji="1"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ジムニーに興味がある方ならどなたでも参加できます！</a:t>
            </a:r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kumimoji="1" lang="en-US" altLang="ja-JP" sz="1400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＊ジムニーでお越しの方は、コンテストに自動エントリーとなります。</a:t>
            </a:r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　参加者の方に投票して頂き、１位の方にはマルサマルシェから素敵な</a:t>
            </a:r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プレゼントがあります♪</a:t>
            </a:r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当日の流れ</a:t>
            </a:r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・自己紹介・ビュッフェを楽しみながらの情報交換・駐車場で愛車を</a:t>
            </a:r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見させて頂きながらの情報交換などです。お気軽にご参加下さい。</a:t>
            </a:r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＊参加者様へのお願い</a:t>
            </a:r>
            <a:endParaRPr lang="en-US" altLang="ja-JP" sz="12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駐車場内での空ブカシや、ご近所の迷惑にならない様にご協力下さい。</a:t>
            </a:r>
            <a:endParaRPr lang="en-US" altLang="ja-JP" sz="12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lang="en-US" altLang="ja-JP" sz="13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山梨県笛吹市一宮町末木２３８</a:t>
            </a: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☎ ０５５３－４７－４４４７</a:t>
            </a:r>
            <a:endParaRPr lang="en-US" altLang="ja-JP" sz="12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✉ </a:t>
            </a:r>
            <a:r>
              <a:rPr lang="en-US" altLang="ja-JP" sz="12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cook@marusa-f.co.jp   </a:t>
            </a: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lang="ja-JP" altLang="en-US" sz="12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９：００～１６：００</a:t>
            </a: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　 月曜定休</a:t>
            </a:r>
            <a:r>
              <a:rPr lang="en-US" altLang="ja-JP" sz="12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祝月曜の場合、翌火曜定休</a:t>
            </a:r>
            <a:r>
              <a:rPr lang="en-US" altLang="ja-JP" sz="12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)</a:t>
            </a:r>
            <a:endParaRPr lang="en-US" altLang="ja-JP" sz="1200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l"/>
            <a:endParaRPr kumimoji="1" lang="ja-JP" altLang="en-US" sz="1400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120" y="7566283"/>
            <a:ext cx="2257425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7689821"/>
            <a:ext cx="180022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921254" y="7950370"/>
            <a:ext cx="16635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甲州街道</a:t>
            </a:r>
            <a:r>
              <a:rPr lang="en-US" altLang="ja-JP" sz="1400" dirty="0" smtClean="0"/>
              <a:t>20</a:t>
            </a:r>
            <a:r>
              <a:rPr lang="ja-JP" altLang="en-US" sz="1400" dirty="0" smtClean="0"/>
              <a:t>号線沿いエネオス様隣！</a:t>
            </a:r>
            <a:endParaRPr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1165101" y="971600"/>
            <a:ext cx="4608512" cy="10081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４月１７日（日曜日）</a:t>
            </a:r>
            <a:endParaRPr lang="en-US" altLang="ja-JP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車好きの方の為の弟１段イベントとして</a:t>
            </a:r>
            <a:endParaRPr lang="en-US" altLang="ja-JP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ジムニーイベントを開催します！</a:t>
            </a:r>
            <a:endParaRPr lang="en-US" altLang="ja-JP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1221" y="4572000"/>
            <a:ext cx="5688632" cy="15841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日時・・・平成２８年</a:t>
            </a:r>
            <a:r>
              <a:rPr lang="ja-JP" altLang="en-US" sz="1400" dirty="0" smtClean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４月１７日</a:t>
            </a:r>
            <a:r>
              <a:rPr lang="ja-JP" altLang="en-US" sz="14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（日曜日）</a:t>
            </a:r>
            <a:r>
              <a:rPr lang="ja-JP" altLang="en-US" sz="1400" dirty="0" smtClean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１０時</a:t>
            </a:r>
            <a:r>
              <a:rPr lang="ja-JP" altLang="en-US" sz="14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～</a:t>
            </a:r>
            <a:r>
              <a:rPr lang="ja-JP" altLang="en-US" sz="1400" dirty="0" smtClean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１３時</a:t>
            </a:r>
            <a:endParaRPr lang="en-US" altLang="ja-JP" sz="1400" dirty="0">
              <a:solidFill>
                <a:prstClr val="black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lvl="0"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場所・・・マルサマルシェクッキングスタジオ</a:t>
            </a:r>
            <a:endParaRPr lang="en-US" altLang="ja-JP" sz="1400" dirty="0">
              <a:solidFill>
                <a:prstClr val="black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lvl="0"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参加費・・</a:t>
            </a:r>
            <a:r>
              <a:rPr lang="ja-JP" altLang="en-US" sz="1400" dirty="0" smtClean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３０００円　</a:t>
            </a:r>
            <a:endParaRPr lang="en-US" altLang="ja-JP" sz="1400" dirty="0" smtClean="0">
              <a:solidFill>
                <a:prstClr val="black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lvl="0"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（３日前から５０％</a:t>
            </a:r>
            <a:r>
              <a:rPr lang="ja-JP" altLang="en-US" sz="11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の</a:t>
            </a:r>
            <a:r>
              <a:rPr lang="ja-JP" altLang="en-US" sz="1100" dirty="0" smtClean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キャンセル料。当日は１００％のキャンセル料を</a:t>
            </a:r>
            <a:r>
              <a:rPr lang="ja-JP" altLang="en-US" sz="11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頂きます）</a:t>
            </a:r>
            <a:endParaRPr lang="en-US" altLang="ja-JP" sz="1100" dirty="0">
              <a:solidFill>
                <a:prstClr val="black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lvl="0"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お申込み方法・・・電話にてお願い</a:t>
            </a:r>
            <a:r>
              <a:rPr lang="ja-JP" altLang="en-US" sz="1400" dirty="0" smtClean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致します（定員２０名）</a:t>
            </a:r>
            <a:endParaRPr lang="en-US" altLang="ja-JP" sz="1400" dirty="0" smtClean="0">
              <a:solidFill>
                <a:prstClr val="black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lvl="0"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HGS創英角ﾎﾟｯﾌﾟ体" pitchFamily="50" charset="-128"/>
                <a:ea typeface="HGS創英角ﾎﾟｯﾌﾟ体" pitchFamily="50" charset="-128"/>
              </a:rPr>
              <a:t>　　　　　　　　０５５３－４７－４４４７</a:t>
            </a:r>
            <a:endParaRPr lang="en-US" altLang="ja-JP" sz="1400" dirty="0">
              <a:solidFill>
                <a:prstClr val="black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684" y="2123728"/>
            <a:ext cx="1826169" cy="114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179512"/>
            <a:ext cx="733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92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57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マルサマルシェ車好きスタッフ　よっちゃん企画 ジムニー好き集まれ！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マルサマルシェ車好きスタッフ　よっちゃん企画  ジムニー好きイベント開催決定</dc:title>
  <dc:creator>chizuru</dc:creator>
  <cp:lastModifiedBy>chizuru</cp:lastModifiedBy>
  <cp:revision>13</cp:revision>
  <cp:lastPrinted>2016-03-06T08:48:31Z</cp:lastPrinted>
  <dcterms:created xsi:type="dcterms:W3CDTF">2016-03-06T01:09:59Z</dcterms:created>
  <dcterms:modified xsi:type="dcterms:W3CDTF">2016-03-06T09:23:51Z</dcterms:modified>
</cp:coreProperties>
</file>